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596D916-1376-4632-BFBA-96F12141F3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E715AC-87C4-4DAE-97BC-94D8B4BC19CD}" type="datetimeFigureOut">
              <a:rPr lang="en-US" smtClean="0"/>
              <a:pPr/>
              <a:t>1/24/2011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Reading Specialist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December 13, 2010</a:t>
            </a:r>
          </a:p>
          <a:p>
            <a:endParaRPr lang="en-US" dirty="0"/>
          </a:p>
          <a:p>
            <a:r>
              <a:rPr lang="en-US" dirty="0" smtClean="0"/>
              <a:t>Jon Allaire</a:t>
            </a:r>
          </a:p>
          <a:p>
            <a:r>
              <a:rPr lang="en-US" dirty="0" smtClean="0"/>
              <a:t>Ryan McNavage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software version release on 12/16/2010</a:t>
            </a:r>
          </a:p>
          <a:p>
            <a:r>
              <a:rPr lang="en-US" dirty="0" smtClean="0"/>
              <a:t>Software update will correct WC for TRC levels 10-16</a:t>
            </a:r>
          </a:p>
          <a:p>
            <a:r>
              <a:rPr lang="en-US" dirty="0" smtClean="0"/>
              <a:t>From now on TRC levels 10-16 WC scores </a:t>
            </a:r>
            <a:r>
              <a:rPr lang="en-US" i="1" u="sng" dirty="0" smtClean="0"/>
              <a:t>must be entered</a:t>
            </a:r>
          </a:p>
          <a:p>
            <a:pPr lvl="1"/>
            <a:r>
              <a:rPr lang="en-US" dirty="0" smtClean="0"/>
              <a:t>Scores are not part of the criteria for determining the final book level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the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Hot sync twice to get the update</a:t>
            </a:r>
          </a:p>
          <a:p>
            <a:r>
              <a:rPr lang="en-US" dirty="0" smtClean="0"/>
              <a:t>What if I forget to hot sync</a:t>
            </a:r>
          </a:p>
          <a:p>
            <a:r>
              <a:rPr lang="en-US" dirty="0" smtClean="0"/>
              <a:t>A reminder e-mail will be sent on 12/17/2010 with software version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MOY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Hot sync twice before MOY</a:t>
            </a:r>
          </a:p>
          <a:p>
            <a:r>
              <a:rPr lang="en-US" dirty="0" smtClean="0"/>
              <a:t>Check the software version number</a:t>
            </a:r>
          </a:p>
          <a:p>
            <a:r>
              <a:rPr lang="en-US" dirty="0" smtClean="0"/>
              <a:t>Note: the Correct version number is 1.05.12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7778" t="24889" r="41111" b="40444"/>
          <a:stretch>
            <a:fillRect/>
          </a:stretch>
        </p:blipFill>
        <p:spPr bwMode="auto">
          <a:xfrm>
            <a:off x="762000" y="3124200"/>
            <a:ext cx="2895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39444" t="11555" r="39445" b="54667"/>
          <a:stretch>
            <a:fillRect/>
          </a:stretch>
        </p:blipFill>
        <p:spPr bwMode="auto">
          <a:xfrm>
            <a:off x="4648200" y="32766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800600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Hot synch </a:t>
            </a:r>
            <a:r>
              <a:rPr lang="en-US" i="1" dirty="0"/>
              <a:t>on the morning before testing the first student</a:t>
            </a:r>
          </a:p>
          <a:p>
            <a:r>
              <a:rPr lang="en-US" i="1" dirty="0"/>
              <a:t>Synch often</a:t>
            </a:r>
          </a:p>
          <a:p>
            <a:r>
              <a:rPr lang="en-US" i="1" dirty="0"/>
              <a:t>Once you start testing a student, finish testing the student on the same </a:t>
            </a:r>
            <a:r>
              <a:rPr lang="en-US" i="1" dirty="0" smtClean="0"/>
              <a:t>Palm</a:t>
            </a:r>
          </a:p>
          <a:p>
            <a:r>
              <a:rPr lang="en-US" i="1" dirty="0" smtClean="0"/>
              <a:t>If issue with Palm during testing, create a Help Desk ticket (important for tracking purposes)</a:t>
            </a:r>
          </a:p>
          <a:p>
            <a:r>
              <a:rPr lang="en-US" i="1" dirty="0" smtClean="0"/>
              <a:t>Synch with Outlook closed</a:t>
            </a:r>
          </a:p>
          <a:p>
            <a:r>
              <a:rPr lang="en-US" i="1" dirty="0" smtClean="0"/>
              <a:t>If Palm gets hung up during synch process, do not synch until ITS has corrected issue</a:t>
            </a:r>
          </a:p>
          <a:p>
            <a:r>
              <a:rPr lang="en-US" dirty="0" smtClean="0"/>
              <a:t>Refer to your </a:t>
            </a:r>
            <a:r>
              <a:rPr lang="en-US" dirty="0" err="1" smtClean="0"/>
              <a:t>TRC</a:t>
            </a:r>
            <a:r>
              <a:rPr lang="en-US" dirty="0" smtClean="0"/>
              <a:t> guide for questions on scoring and administration</a:t>
            </a:r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5000" t="24000" r="51111" b="8444"/>
          <a:stretch>
            <a:fillRect/>
          </a:stretch>
        </p:blipFill>
        <p:spPr bwMode="auto">
          <a:xfrm>
            <a:off x="5222708" y="1371601"/>
            <a:ext cx="2930692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948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Palms and Chords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the Help Desk or create a Unicenter ticket</a:t>
            </a:r>
          </a:p>
          <a:p>
            <a:r>
              <a:rPr lang="en-US" dirty="0" smtClean="0"/>
              <a:t>Send the old Palms to the warehouse</a:t>
            </a:r>
          </a:p>
          <a:p>
            <a:r>
              <a:rPr lang="en-US" dirty="0" smtClean="0"/>
              <a:t>Send cords to warehouse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Testing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Looks different but works the exact same way</a:t>
            </a:r>
          </a:p>
          <a:p>
            <a:r>
              <a:rPr lang="en-US" dirty="0" smtClean="0"/>
              <a:t>Configuring the new device</a:t>
            </a:r>
          </a:p>
          <a:p>
            <a:r>
              <a:rPr lang="en-US" dirty="0" smtClean="0"/>
              <a:t>Soft reset on the new device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C64E0A6246F94E8C40BB45E5EA535F" ma:contentTypeVersion="0" ma:contentTypeDescription="Create a new document." ma:contentTypeScope="" ma:versionID="18db88bb4cc356ae05fd6185a3335a7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ECF3779-F9A8-4E88-AB87-2FAEDC003B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7D203F-BF2E-4BF0-910A-56968D2E30DE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6314A11-FE21-4A2A-99EA-7709A9F0DF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</TotalTime>
  <Words>228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Reading Specialist Meeting</vt:lpstr>
      <vt:lpstr>WC Updates</vt:lpstr>
      <vt:lpstr>How to Get the Update</vt:lpstr>
      <vt:lpstr>Preparation for MOY</vt:lpstr>
      <vt:lpstr>Best Practices</vt:lpstr>
      <vt:lpstr>Replacement Palms and Chords</vt:lpstr>
      <vt:lpstr>New Testing Device</vt:lpstr>
    </vt:vector>
  </TitlesOfParts>
  <Company>MCPS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Specialist Meeting</dc:title>
  <dc:creator>allairej</dc:creator>
  <cp:lastModifiedBy>mcnavagr</cp:lastModifiedBy>
  <cp:revision>16</cp:revision>
  <dcterms:created xsi:type="dcterms:W3CDTF">2010-12-09T15:19:27Z</dcterms:created>
  <dcterms:modified xsi:type="dcterms:W3CDTF">2011-01-24T20:55:38Z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0x010100D3C64E0A6246F94E8C40BB45E5EA535F</vt:lpwstr>
  </property>
</Properties>
</file>